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0" r:id="rId3"/>
    <p:sldMasterId id="2147483672" r:id="rId4"/>
  </p:sldMasterIdLst>
  <p:sldIdLst>
    <p:sldId id="383" r:id="rId5"/>
    <p:sldId id="262" r:id="rId6"/>
    <p:sldId id="384" r:id="rId7"/>
    <p:sldId id="462" r:id="rId8"/>
    <p:sldId id="256" r:id="rId9"/>
    <p:sldId id="413" r:id="rId10"/>
    <p:sldId id="414" r:id="rId11"/>
    <p:sldId id="415" r:id="rId12"/>
    <p:sldId id="416" r:id="rId13"/>
    <p:sldId id="461" r:id="rId14"/>
    <p:sldId id="417" r:id="rId15"/>
    <p:sldId id="418" r:id="rId16"/>
    <p:sldId id="444" r:id="rId17"/>
    <p:sldId id="445" r:id="rId18"/>
    <p:sldId id="508" r:id="rId19"/>
    <p:sldId id="504" r:id="rId20"/>
    <p:sldId id="505" r:id="rId21"/>
    <p:sldId id="506" r:id="rId22"/>
    <p:sldId id="507" r:id="rId23"/>
    <p:sldId id="513" r:id="rId24"/>
    <p:sldId id="446" r:id="rId25"/>
    <p:sldId id="463" r:id="rId26"/>
    <p:sldId id="450" r:id="rId27"/>
    <p:sldId id="486" r:id="rId28"/>
    <p:sldId id="487" r:id="rId29"/>
    <p:sldId id="489" r:id="rId30"/>
    <p:sldId id="491" r:id="rId31"/>
    <p:sldId id="391" r:id="rId32"/>
    <p:sldId id="388" r:id="rId33"/>
    <p:sldId id="393" r:id="rId34"/>
    <p:sldId id="511" r:id="rId35"/>
    <p:sldId id="512" r:id="rId36"/>
    <p:sldId id="510" r:id="rId37"/>
    <p:sldId id="451" r:id="rId38"/>
    <p:sldId id="533" r:id="rId39"/>
    <p:sldId id="447" r:id="rId40"/>
    <p:sldId id="448" r:id="rId41"/>
    <p:sldId id="443" r:id="rId42"/>
    <p:sldId id="452" r:id="rId43"/>
    <p:sldId id="453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528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1858" name="标题 12185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1859" name="文本占位符 12185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1860" name="日期占位符 12185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1861" name="页脚占位符 12186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1862" name="灯片编号占位符 12186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FF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701800"/>
          </a:xfrm>
        </p:spPr>
        <p:txBody>
          <a:bodyPr/>
          <a:p>
            <a:r>
              <a:rPr lang="zh-CN" altLang="en-US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莫失良机</a:t>
            </a:r>
            <a:r>
              <a:rPr lang="en-US" altLang="zh-CN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——</a:t>
            </a:r>
            <a:r>
              <a:rPr lang="zh-CN" altLang="en-US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与主同工</a:t>
            </a:r>
            <a:endParaRPr lang="zh-CN" altLang="en-US" sz="5400" b="1" kern="10" dirty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方正魏碑简体" pitchFamily="2" charset="-122"/>
              <a:ea typeface="方正魏碑简体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8229600" cy="938530"/>
          </a:xfrm>
        </p:spPr>
        <p:txBody>
          <a:bodyPr/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一、人间苦难</a:t>
            </a: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——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病了死了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55" y="1116330"/>
            <a:ext cx="8907780" cy="5549900"/>
          </a:xfrm>
        </p:spPr>
        <p:txBody>
          <a:bodyPr/>
          <a:p>
            <a:r>
              <a:rPr 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、谁是病人和死人</a:t>
            </a:r>
            <a:endParaRPr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r>
              <a:rPr 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8:23 耶稣对他们说：“你们是从下头来的，我是从上头来的；你们是属这世界的，我不是属这世界的。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 所以我对你们说，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你们要死在罪中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。你们若不信我是基督，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必要死在罪中</a:t>
            </a:r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。”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弗2:1 你们死在过犯罪恶之中，他叫你们活过来</a:t>
            </a:r>
            <a: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8229600" cy="938530"/>
          </a:xfrm>
        </p:spPr>
        <p:txBody>
          <a:bodyPr/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一、人间苦难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——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病了死了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55" y="1116330"/>
            <a:ext cx="8907780" cy="5549900"/>
          </a:xfrm>
        </p:spPr>
        <p:txBody>
          <a:bodyPr/>
          <a:p>
            <a:r>
              <a:rPr 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4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、向主呼求</a:t>
            </a:r>
            <a:endParaRPr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3她姐妹两个就打发人去见耶稣说：“主啊，你所爱的人病了。”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4780"/>
            <a:ext cx="8229600" cy="1041400"/>
          </a:xfrm>
        </p:spPr>
        <p:txBody>
          <a:bodyPr/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 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>
            <a:noAutofit/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4耶稣听见就说：“这病不至于死，乃是为　神的荣耀，叫　神的儿子因此得荣耀。”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5耶稣素来爱马大和她妹子并拉撒路，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听见拉撒路病了，就在所居之地仍住了两天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7然后对门徒说：“我们再往犹太去吧！”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17耶稣到了，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就知道拉撒路在坟墓里已经四天了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 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彼后3:9主所应许的尚未成就，有人以为他是耽延，其实不是耽延，乃是宽容你们，不愿有一人沉沦，乃愿人人都悔改。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3:10 但主的日子要像贼来到一样，那日，天必大有响声废去，有形质的都要被烈火销化，地和其上的物都要烧尽了。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6365"/>
            <a:ext cx="8229600" cy="881380"/>
          </a:xfrm>
        </p:spPr>
        <p:txBody>
          <a:bodyPr/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007745"/>
            <a:ext cx="8778875" cy="5650230"/>
          </a:xfrm>
        </p:spPr>
        <p:txBody>
          <a:bodyPr/>
          <a:p>
            <a:r>
              <a:rPr lang="en-US" altLang="zh-CN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r>
              <a:rPr lang="zh-CN" alt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、主的恩典</a:t>
            </a:r>
            <a:r>
              <a:rPr lang="en-US" altLang="zh-CN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——</a:t>
            </a:r>
            <a:r>
              <a:rPr lang="zh-CN" alt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福音接力棒轮到我们</a:t>
            </a:r>
            <a:endParaRPr lang="zh-CN" altLang="en-US" sz="3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徒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：8但圣灵降临在你们身上，你们就必得着能力；并要在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耶路撒冷、犹太全地和撒玛利亚，直到地极，作我的见证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：14这天国的福音要传遍天下，对万民作见证，然后末期才来到。”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使徒们传福音的版图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3286" t="9133" r="8382" b="12612"/>
          <a:stretch>
            <a:fillRect/>
          </a:stretch>
        </p:blipFill>
        <p:spPr>
          <a:xfrm>
            <a:off x="-16510" y="1418590"/>
            <a:ext cx="9126220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意大利米兰大教堂是欧洲中世纪最大的教堂，可供4万人举行宗教活动。它始建于公元1386年，到公元1485</a:t>
            </a:r>
            <a:r>
              <a:rPr lang="zh-CN" altLang="en-US"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年才完成。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6180"/>
          <a:stretch>
            <a:fillRect/>
          </a:stretch>
        </p:blipFill>
        <p:spPr>
          <a:xfrm>
            <a:off x="982345" y="1619250"/>
            <a:ext cx="7375525" cy="5087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en-US"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巴黎圣母院大教堂是一座位于法国巴黎市中心、始建于1163年，整座教堂在1345年全部建成，历时180多年。</a:t>
            </a:r>
            <a:endParaRPr lang="zh-CN" altLang="en-US" sz="3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3915" y="1559560"/>
            <a:ext cx="7000875" cy="5240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 </a:t>
            </a:r>
            <a:r>
              <a:rPr lang="zh-CN" altLang="en-US"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德国科隆主教座堂它从13世纪中起建，工程时断时续，至1880年才完工，耗时超过600年，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3833"/>
          <a:stretch>
            <a:fillRect/>
          </a:stretch>
        </p:blipFill>
        <p:spPr>
          <a:xfrm>
            <a:off x="770890" y="1417955"/>
            <a:ext cx="7562850" cy="5455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 </a:t>
            </a:r>
            <a:r>
              <a:rPr lang="zh-CN" altLang="en-US" sz="3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德国科隆主教座堂它从13世纪中起建，工程时断时续，至1880年才完工，耗时超过600年，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3951"/>
          <a:stretch>
            <a:fillRect/>
          </a:stretch>
        </p:blipFill>
        <p:spPr>
          <a:xfrm>
            <a:off x="634365" y="1501140"/>
            <a:ext cx="7772400" cy="523748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2852"/>
            <a:ext cx="9001156" cy="6715148"/>
          </a:xfrm>
        </p:spPr>
        <p:txBody>
          <a:bodyPr/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</a:rPr>
              <a:t>约十一：</a:t>
            </a:r>
            <a:r>
              <a:rPr lang="en-US" altLang="zh-CN" sz="4400" b="1" dirty="0" smtClean="0">
                <a:solidFill>
                  <a:schemeClr val="bg1"/>
                </a:solidFill>
              </a:rPr>
              <a:t>38--44</a:t>
            </a:r>
            <a:endParaRPr lang="en-US" altLang="zh-CN" sz="4400" b="1" dirty="0" smtClean="0">
              <a:solidFill>
                <a:schemeClr val="bg1"/>
              </a:solidFill>
            </a:endParaRPr>
          </a:p>
          <a:p>
            <a:r>
              <a:rPr lang="zh-CN" altLang="en-US" sz="4000" b="1" dirty="0" smtClean="0">
                <a:solidFill>
                  <a:schemeClr val="bg1"/>
                </a:solidFill>
              </a:rPr>
              <a:t>约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：</a:t>
            </a:r>
            <a:r>
              <a:rPr altLang="zh-CN" sz="4000" b="1" dirty="0" smtClean="0">
                <a:solidFill>
                  <a:schemeClr val="bg1"/>
                </a:solidFill>
              </a:rPr>
              <a:t>38耶稣又心里悲叹，来到坟墓前。那坟墓是个洞，有一块石头挡着。</a:t>
            </a:r>
            <a:endParaRPr altLang="zh-CN" sz="4000" b="1" dirty="0" smtClean="0">
              <a:solidFill>
                <a:schemeClr val="bg1"/>
              </a:solidFill>
            </a:endParaRPr>
          </a:p>
          <a:p>
            <a:r>
              <a:rPr altLang="zh-CN" sz="4000" b="1" dirty="0" smtClean="0">
                <a:solidFill>
                  <a:schemeClr val="bg1"/>
                </a:solidFill>
              </a:rPr>
              <a:t>39耶稣说：“你们把石头挪开。”那死人的姐姐马大对他说：“主啊，他现在必是臭了，因为他死了已经四天了。”</a:t>
            </a:r>
            <a:endParaRPr altLang="zh-CN" sz="4000" b="1" dirty="0" smtClean="0">
              <a:solidFill>
                <a:schemeClr val="bg1"/>
              </a:solidFill>
            </a:endParaRPr>
          </a:p>
          <a:p>
            <a:r>
              <a:rPr altLang="zh-CN" sz="4000" b="1" dirty="0" smtClean="0">
                <a:solidFill>
                  <a:schemeClr val="bg1"/>
                </a:solidFill>
              </a:rPr>
              <a:t>40耶稣说：“我不是对你说过，你若信，就必看见　神的荣耀吗？”</a:t>
            </a:r>
            <a:endParaRPr altLang="zh-CN" sz="4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福音事工正在东移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近期1980开始中国教会的发展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、主的美意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华人遍布全球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徒8:1从这日起，耶路撒冷的教会大遭逼迫。除了使徒以外，门徒都分散在犹太和撒玛利亚各处。</a:t>
            </a:r>
            <a:endParaRPr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徒8:4那些分散的人往各处去传道。</a:t>
            </a:r>
            <a:endParaRPr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、主的美意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华人遍布全球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徒8:1从这日起，耶路撒冷的教会大遭逼迫。除了使徒以外，门徒都分散在犹太和撒玛利亚各处。</a:t>
            </a:r>
            <a:endParaRPr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徒8:4那些分散的人往各处去传道。</a:t>
            </a:r>
            <a:endParaRPr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华人在全世界各处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二、主给机会——仍住两天 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lang="en-US" altLang="zh-CN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zh-CN" altLang="en-US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、时间有限</a:t>
            </a:r>
            <a:r>
              <a:rPr lang="en-US" altLang="zh-CN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——</a:t>
            </a:r>
            <a:r>
              <a:rPr lang="zh-CN" altLang="en-US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赶快</a:t>
            </a:r>
            <a:r>
              <a:rPr lang="zh-CN" altLang="en-US" sz="3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作工</a:t>
            </a:r>
            <a:endParaRPr lang="zh-CN" altLang="en-US" sz="36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  <a:p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9耶稣回答说：“白日不是有十二小时吗？人在白日走路，就不至跌倒，因为看见这世上的光；10若在黑夜走路，就必跌倒，因为他没有光。”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4趁着白日，我们必须作那差我来者的工；黑夜将到，就没有人能作工了。5我在世上的时候，是世上的光。”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9700" name="矩形 29699"/>
          <p:cNvSpPr/>
          <p:nvPr/>
        </p:nvSpPr>
        <p:spPr>
          <a:xfrm>
            <a:off x="1042988" y="0"/>
            <a:ext cx="7038975" cy="1190625"/>
          </a:xfrm>
          <a:prstGeom prst="rect">
            <a:avLst/>
          </a:prstGeom>
          <a:solidFill>
            <a:srgbClr val="008080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2009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31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日晚上（正月初六）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       中央涂教堂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93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人决志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7270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endParaRPr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/>
          </a:p>
        </p:txBody>
      </p:sp>
      <p:pic>
        <p:nvPicPr>
          <p:cNvPr id="72708" name="图片 72707" descr="DSC012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80525" cy="696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9" name="矩形 72708"/>
          <p:cNvSpPr/>
          <p:nvPr/>
        </p:nvSpPr>
        <p:spPr>
          <a:xfrm>
            <a:off x="3981450" y="260350"/>
            <a:ext cx="5162550" cy="641350"/>
          </a:xfrm>
          <a:prstGeom prst="rect">
            <a:avLst/>
          </a:prstGeom>
          <a:solidFill>
            <a:srgbClr val="800080"/>
          </a:solidFill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2009</a:t>
            </a:r>
            <a:r>
              <a:rPr lang="zh-CN" altLang="en-US" dirty="0">
                <a:latin typeface="Arial" panose="020B0604020202020204" pitchFamily="34" charset="0"/>
              </a:rPr>
              <a:t>年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月</a:t>
            </a:r>
            <a:r>
              <a:rPr lang="en-US" altLang="zh-CN" dirty="0">
                <a:latin typeface="Arial" panose="020B0604020202020204" pitchFamily="34" charset="0"/>
              </a:rPr>
              <a:t>18</a:t>
            </a:r>
            <a:r>
              <a:rPr lang="zh-CN" altLang="en-US" dirty="0">
                <a:latin typeface="Arial" panose="020B0604020202020204" pitchFamily="34" charset="0"/>
              </a:rPr>
              <a:t>日晚上苏州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64" name="矩形 40963"/>
          <p:cNvSpPr/>
          <p:nvPr/>
        </p:nvSpPr>
        <p:spPr>
          <a:xfrm>
            <a:off x="1619250" y="0"/>
            <a:ext cx="4824413" cy="1190625"/>
          </a:xfrm>
          <a:prstGeom prst="rect">
            <a:avLst/>
          </a:prstGeom>
          <a:solidFill>
            <a:srgbClr val="800080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   2009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日晚上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牛岭村锦苑前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49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人决志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8308" name="矩形 98307"/>
          <p:cNvSpPr/>
          <p:nvPr/>
        </p:nvSpPr>
        <p:spPr>
          <a:xfrm>
            <a:off x="1979613" y="333375"/>
            <a:ext cx="5040312" cy="1190625"/>
          </a:xfrm>
          <a:prstGeom prst="rect">
            <a:avLst/>
          </a:prstGeom>
          <a:solidFill>
            <a:srgbClr val="0000FF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3600" dirty="0">
                <a:latin typeface="Arial" panose="020B0604020202020204" pitchFamily="34" charset="0"/>
              </a:rPr>
              <a:t>   2009</a:t>
            </a:r>
            <a:r>
              <a:rPr lang="zh-CN" altLang="en-US" sz="3600" dirty="0">
                <a:latin typeface="Arial" panose="020B0604020202020204" pitchFamily="34" charset="0"/>
              </a:rPr>
              <a:t>年</a:t>
            </a:r>
            <a:r>
              <a:rPr lang="en-US" altLang="zh-CN" sz="3600" dirty="0">
                <a:latin typeface="Arial" panose="020B0604020202020204" pitchFamily="34" charset="0"/>
              </a:rPr>
              <a:t>5</a:t>
            </a:r>
            <a:r>
              <a:rPr lang="zh-CN" altLang="en-US" sz="3600" dirty="0">
                <a:latin typeface="Arial" panose="020B0604020202020204" pitchFamily="34" charset="0"/>
              </a:rPr>
              <a:t>月</a:t>
            </a:r>
            <a:r>
              <a:rPr lang="en-US" altLang="zh-CN" sz="3600" dirty="0">
                <a:latin typeface="Arial" panose="020B0604020202020204" pitchFamily="34" charset="0"/>
              </a:rPr>
              <a:t>29</a:t>
            </a:r>
            <a:r>
              <a:rPr lang="zh-CN" altLang="en-US" sz="3600" dirty="0">
                <a:latin typeface="Arial" panose="020B0604020202020204" pitchFamily="34" charset="0"/>
              </a:rPr>
              <a:t>日晚上 </a:t>
            </a:r>
            <a:endParaRPr lang="zh-CN" altLang="en-US" sz="3600" dirty="0">
              <a:latin typeface="Arial" panose="020B0604020202020204" pitchFamily="34" charset="0"/>
            </a:endParaRPr>
          </a:p>
          <a:p>
            <a:r>
              <a:rPr lang="zh-CN" altLang="en-US" sz="3600" dirty="0">
                <a:latin typeface="Arial" panose="020B0604020202020204" pitchFamily="34" charset="0"/>
              </a:rPr>
              <a:t>下岙火车路桥下</a:t>
            </a:r>
            <a:r>
              <a:rPr lang="en-US" altLang="zh-CN" sz="3600" dirty="0"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latin typeface="Arial" panose="020B0604020202020204" pitchFamily="34" charset="0"/>
              </a:rPr>
              <a:t>人决志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5412" name="矩形 145411"/>
          <p:cNvSpPr/>
          <p:nvPr/>
        </p:nvSpPr>
        <p:spPr>
          <a:xfrm>
            <a:off x="1979613" y="0"/>
            <a:ext cx="5329237" cy="1739900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 2010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日晚上嵇师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匯昌鞋业大门口决志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50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人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白天气温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39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度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8244" name="矩形 138243"/>
          <p:cNvSpPr/>
          <p:nvPr/>
        </p:nvSpPr>
        <p:spPr>
          <a:xfrm>
            <a:off x="971550" y="188913"/>
            <a:ext cx="6265863" cy="1190625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   2010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日晚上第一场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嵇师匯昌鞋业大门口决志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78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人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2852"/>
            <a:ext cx="9001156" cy="6715148"/>
          </a:xfrm>
        </p:spPr>
        <p:txBody>
          <a:bodyPr>
            <a:normAutofit lnSpcReduction="10000"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约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11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：</a:t>
            </a:r>
            <a:r>
              <a:rPr altLang="zh-CN" sz="4000" b="1" dirty="0" smtClean="0">
                <a:solidFill>
                  <a:schemeClr val="bg1"/>
                </a:solidFill>
              </a:rPr>
              <a:t>41他们就把石头挪开。耶稣举目望天说：“父啊，我感谢你，因为你已经听我！</a:t>
            </a:r>
            <a:endParaRPr altLang="zh-CN" sz="4000" b="1" dirty="0" smtClean="0">
              <a:solidFill>
                <a:schemeClr val="bg1"/>
              </a:solidFill>
            </a:endParaRPr>
          </a:p>
          <a:p>
            <a:r>
              <a:rPr altLang="zh-CN" sz="4000" b="1" dirty="0" smtClean="0">
                <a:solidFill>
                  <a:schemeClr val="bg1"/>
                </a:solidFill>
              </a:rPr>
              <a:t>42我也知道你常听我。但我说这话，是为周围站着的众人，叫他们信是你差了我来。”</a:t>
            </a:r>
            <a:endParaRPr altLang="zh-CN" sz="4000" b="1" dirty="0" smtClean="0">
              <a:solidFill>
                <a:schemeClr val="bg1"/>
              </a:solidFill>
            </a:endParaRPr>
          </a:p>
          <a:p>
            <a:r>
              <a:rPr altLang="zh-CN" sz="4000" b="1" dirty="0" smtClean="0">
                <a:solidFill>
                  <a:schemeClr val="bg1"/>
                </a:solidFill>
              </a:rPr>
              <a:t>43说了这话，就大声呼叫说：“拉撒路出来！”</a:t>
            </a:r>
            <a:endParaRPr altLang="zh-CN" sz="4000" b="1" dirty="0" smtClean="0">
              <a:solidFill>
                <a:schemeClr val="bg1"/>
              </a:solidFill>
            </a:endParaRPr>
          </a:p>
          <a:p>
            <a:r>
              <a:rPr altLang="zh-CN" sz="4000" b="1" dirty="0" smtClean="0">
                <a:solidFill>
                  <a:schemeClr val="bg1"/>
                </a:solidFill>
              </a:rPr>
              <a:t>44那死人就出来了，手脚裹着布，脸上包着手巾。耶稣对他们说，“解开，叫他走！”</a:t>
            </a:r>
            <a:endParaRPr altLang="zh-CN" sz="4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63844" name="矩形 163843"/>
          <p:cNvSpPr/>
          <p:nvPr/>
        </p:nvSpPr>
        <p:spPr>
          <a:xfrm>
            <a:off x="1258888" y="0"/>
            <a:ext cx="5689600" cy="1190625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2010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31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日晚上长沙市东大门教堂门口决志</a:t>
            </a: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人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mmexport15062517180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1720" y="192405"/>
            <a:ext cx="4993005" cy="66573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9830" y="106680"/>
            <a:ext cx="4775835" cy="63677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764030"/>
          </a:xfrm>
        </p:spPr>
        <p:txBody>
          <a:bodyPr>
            <a:normAutofit fontScale="90000"/>
          </a:bodyPr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今年叔叔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68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岁阿姨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66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岁，阿姨读书只读到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年级，他们夫妻最开始带着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岁的孙子一起出去。</a:t>
            </a:r>
            <a:endParaRPr lang="zh-CN" altLang="en-US"/>
          </a:p>
        </p:txBody>
      </p:sp>
      <p:pic>
        <p:nvPicPr>
          <p:cNvPr id="4" name="内容占位符 3" descr="mmexport150625156308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8615" y="2171700"/>
            <a:ext cx="3394710" cy="4526280"/>
          </a:xfrm>
          <a:prstGeom prst="rect">
            <a:avLst/>
          </a:prstGeom>
        </p:spPr>
      </p:pic>
      <p:pic>
        <p:nvPicPr>
          <p:cNvPr id="5" name="内容占位符 3" descr="t_20120313100259304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70" y="2861945"/>
            <a:ext cx="4763770" cy="3573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68985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505" y="909955"/>
            <a:ext cx="8456295" cy="5216525"/>
          </a:xfrm>
        </p:spPr>
        <p:txBody>
          <a:bodyPr>
            <a:noAutofit/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2007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月开始到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年现在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月大约有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万人填了决志卡愿意信主。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1--9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日共传福音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92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场，决志信主有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3204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在这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年之中经历了神无数的恩典，感恩不尽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福音大门开启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网络福音事工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微信福音事工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三、听主差遣——石头挪开</a:t>
            </a:r>
            <a:endParaRPr lang="zh-CN" altLang="en-US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altLang="zh-CN" sz="3600" b="1" dirty="0" smtClean="0">
                <a:solidFill>
                  <a:schemeClr val="bg1"/>
                </a:solidFill>
                <a:sym typeface="+mn-ea"/>
              </a:rPr>
              <a:t>39耶稣说：“你们把石头挪开。”那死人的姐姐马大对他说：“主啊，他现在必是臭了，因为他死了已经四天了。”</a:t>
            </a:r>
            <a:endParaRPr altLang="zh-CN" sz="3600" b="1" dirty="0" smtClean="0">
              <a:solidFill>
                <a:schemeClr val="bg1"/>
              </a:solidFill>
            </a:endParaRPr>
          </a:p>
          <a:p>
            <a:r>
              <a:rPr altLang="zh-CN" sz="3600" b="1" dirty="0" smtClean="0">
                <a:solidFill>
                  <a:schemeClr val="bg1"/>
                </a:solidFill>
                <a:sym typeface="+mn-ea"/>
              </a:rPr>
              <a:t>40耶稣说：“我不是对你说过，你若信，就必看见　神的荣耀吗？”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三、听主差遣——石头挪开</a:t>
            </a:r>
            <a:endParaRPr lang="zh-CN" altLang="en-US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095" y="1264920"/>
            <a:ext cx="8778875" cy="5393055"/>
          </a:xfrm>
        </p:spPr>
        <p:txBody>
          <a:bodyPr/>
          <a:p>
            <a:r>
              <a:rPr lang="en-US" sz="3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、</a:t>
            </a:r>
            <a:r>
              <a:rPr altLang="zh-CN" sz="3600" b="1" dirty="0" smtClean="0">
                <a:solidFill>
                  <a:schemeClr val="bg1"/>
                </a:solidFill>
                <a:sym typeface="+mn-ea"/>
              </a:rPr>
              <a:t>主的使命和托付</a:t>
            </a:r>
            <a:endParaRPr altLang="zh-CN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altLang="zh-CN" sz="3600" b="1" dirty="0" smtClean="0">
                <a:solidFill>
                  <a:schemeClr val="bg1"/>
                </a:solidFill>
                <a:sym typeface="+mn-ea"/>
              </a:rPr>
              <a:t>39耶稣说：“你们把石头挪开。”</a:t>
            </a:r>
            <a:endParaRPr altLang="zh-CN" sz="3600" b="1" dirty="0" smtClean="0">
              <a:solidFill>
                <a:schemeClr val="bg1"/>
              </a:solidFill>
              <a:sym typeface="+mn-ea"/>
            </a:endParaRPr>
          </a:p>
          <a:p>
            <a:endParaRPr altLang="zh-CN" sz="3600" b="1" dirty="0" smtClean="0">
              <a:solidFill>
                <a:schemeClr val="bg1"/>
              </a:solidFill>
              <a:sym typeface="+mn-ea"/>
            </a:endParaRPr>
          </a:p>
          <a:p>
            <a:r>
              <a:rPr altLang="zh-CN" sz="3600" b="1" dirty="0" smtClean="0">
                <a:solidFill>
                  <a:schemeClr val="bg1"/>
                </a:solidFill>
                <a:sym typeface="+mn-ea"/>
              </a:rPr>
              <a:t>44那死人就出来了，手脚裹着布，脸上包着手巾。耶稣对他们说，“解开，叫他走！”</a:t>
            </a:r>
            <a:endParaRPr altLang="zh-CN" sz="3600" b="1" dirty="0" smtClean="0">
              <a:solidFill>
                <a:schemeClr val="bg1"/>
              </a:solidFill>
            </a:endParaRPr>
          </a:p>
          <a:p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三、听主差遣——石头挪开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、神的大能</a:t>
            </a: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----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救信的人</a:t>
            </a: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39耶稣说：“你们把石头挪开。”</a:t>
            </a:r>
            <a:r>
              <a:rPr altLang="zh-CN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那死人的姐姐马大对他说：“主啊，他现在必是臭了，因为他死了已经四天了</a:t>
            </a:r>
            <a:r>
              <a:rPr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。”</a:t>
            </a:r>
            <a:endParaRPr altLang="zh-CN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342900" lvl="2" indent="-342900" algn="l"/>
            <a:r>
              <a:rPr altLang="zh-CN" sz="36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40耶稣说：“我不是对你说过，你若信，就必看见　神的荣耀吗？”</a:t>
            </a:r>
            <a:endParaRPr altLang="zh-CN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zh-CN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7000"/>
            <a:ext cx="8229600" cy="1104900"/>
          </a:xfrm>
        </p:spPr>
        <p:txBody>
          <a:bodyPr/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三、听主差遣——石头挪开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1900"/>
            <a:ext cx="8229600" cy="4894580"/>
          </a:xfrm>
        </p:spPr>
        <p:txBody>
          <a:bodyPr/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、神的大能</a:t>
            </a: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----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救信的人</a:t>
            </a: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罗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：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16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我不以福音为耻；</a:t>
            </a:r>
            <a:r>
              <a:rPr lang="zh-CN" alt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这福音本是　神的大能，要救一切相信的，</a:t>
            </a:r>
            <a:endParaRPr lang="zh-CN" altLang="en-US" sz="36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endParaRPr lang="zh-CN" altLang="zh-CN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50622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兄弟拉撒路死了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1770"/>
            <a:ext cx="8229600" cy="909320"/>
          </a:xfrm>
        </p:spPr>
        <p:txBody>
          <a:bodyPr/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三、听主差遣——石头挪开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、顺服听命</a:t>
            </a:r>
            <a:endParaRPr lang="zh-CN" altLang="en-US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 dirty="0" smtClean="0">
                <a:sym typeface="+mn-ea"/>
              </a:rPr>
              <a:t>约</a:t>
            </a:r>
            <a:r>
              <a:rPr lang="en-US" altLang="zh-CN" sz="3600" b="1" dirty="0" smtClean="0">
                <a:sym typeface="+mn-ea"/>
              </a:rPr>
              <a:t>20</a:t>
            </a:r>
            <a:r>
              <a:rPr lang="zh-CN" altLang="en-US" sz="3600" b="1" dirty="0" smtClean="0">
                <a:sym typeface="+mn-ea"/>
              </a:rPr>
              <a:t>：</a:t>
            </a:r>
            <a:r>
              <a:rPr lang="en-US" altLang="zh-CN" sz="3600" b="1" dirty="0" smtClean="0">
                <a:sym typeface="+mn-ea"/>
              </a:rPr>
              <a:t>21</a:t>
            </a:r>
            <a:r>
              <a:rPr lang="zh-CN" altLang="zh-CN" sz="3600" b="1" dirty="0" smtClean="0">
                <a:sym typeface="+mn-ea"/>
              </a:rPr>
              <a:t> 耶稣又对他们说：“愿你们平安。</a:t>
            </a:r>
            <a:r>
              <a:rPr lang="zh-CN" altLang="zh-CN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父怎样差遣了我，我也照样差遣你们</a:t>
            </a:r>
            <a:r>
              <a:rPr lang="zh-CN" altLang="zh-CN" sz="3600" b="1" dirty="0" smtClean="0">
                <a:sym typeface="+mn-ea"/>
              </a:rPr>
              <a:t>。”</a:t>
            </a:r>
            <a:endParaRPr lang="zh-CN" altLang="zh-CN" sz="3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910" y="785794"/>
            <a:ext cx="7772400" cy="147002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莫失良机</a:t>
            </a:r>
            <a:r>
              <a:rPr lang="en-US" altLang="zh-CN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——</a:t>
            </a:r>
            <a:r>
              <a:rPr lang="zh-CN" altLang="en-US" sz="5400" b="1" kern="1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魏碑简体" pitchFamily="2" charset="-122"/>
                <a:ea typeface="方正魏碑简体" pitchFamily="2" charset="-122"/>
                <a:sym typeface="+mn-ea"/>
              </a:rPr>
              <a:t>与主同工</a:t>
            </a:r>
            <a:endParaRPr lang="zh-CN" altLang="en-US" sz="5400" b="1" kern="10" dirty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方正魏碑简体" pitchFamily="2" charset="-122"/>
              <a:ea typeface="方正魏碑简体" pitchFamily="2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4348" y="3357562"/>
            <a:ext cx="7858180" cy="2281238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ea typeface="创艺简粗黑" pitchFamily="2" charset="-122"/>
              </a:rPr>
              <a:t>                  </a:t>
            </a:r>
            <a:endParaRPr lang="zh-CN" altLang="en-US" sz="6000" b="1" dirty="0">
              <a:solidFill>
                <a:srgbClr val="C00000"/>
              </a:solidFill>
              <a:ea typeface="创艺简粗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一、人间苦难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病了死了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" y="1417320"/>
            <a:ext cx="8777605" cy="5193030"/>
          </a:xfrm>
        </p:spPr>
        <p:txBody>
          <a:bodyPr>
            <a:normAutofit lnSpcReduction="10000"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约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：1有一个患病的人，名叫拉撒路，住在伯大尼，就是马利亚和她姐姐马大的村庄。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2这马利亚就是那用香膏抹主，又用头发擦他脚的，患病的拉撒路是她的兄弟。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3她姐妹两个就打发人去见耶稣说：“主啊，你所爱的人病了。”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14“拉撒路死了。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8229600" cy="938530"/>
          </a:xfrm>
        </p:spPr>
        <p:txBody>
          <a:bodyPr/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一、人间苦难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——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病了死了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55" y="1116330"/>
            <a:ext cx="8907780" cy="5549900"/>
          </a:xfrm>
        </p:spPr>
        <p:txBody>
          <a:bodyPr/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、无法预测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传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：7他不知道将来的事，因为将来如何，谁能告诉他呢？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各种灾难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交通、空难、地震、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地球变暖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极端的气候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世界核战争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8229600" cy="938530"/>
          </a:xfrm>
        </p:spPr>
        <p:txBody>
          <a:bodyPr/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一、人间苦难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——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病了死了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55" y="1116330"/>
            <a:ext cx="8907780" cy="5549900"/>
          </a:xfrm>
        </p:spPr>
        <p:txBody>
          <a:bodyPr>
            <a:normAutofit lnSpcReduction="10000"/>
          </a:bodyPr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、无法避免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病与死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传</a:t>
            </a:r>
            <a:r>
              <a:rPr lang="en-US" alt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：8无人有权力掌管生命，将生命留住，也无人有权力掌管死期。这场争战，无人能免，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8229600" cy="938530"/>
          </a:xfrm>
        </p:spPr>
        <p:txBody>
          <a:bodyPr/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一、人间苦难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——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病了死了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55" y="1116330"/>
            <a:ext cx="8907780" cy="5549900"/>
          </a:xfrm>
        </p:spPr>
        <p:txBody>
          <a:bodyPr/>
          <a:p>
            <a:r>
              <a:rPr 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r>
              <a: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、谁是病人和死人</a:t>
            </a:r>
            <a:endParaRPr sz="36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r>
              <a:rPr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太15:30有许多人到他那里，带着瘸子、瞎子、哑巴、有残疾的和好些别的病人，都放在他脚前。他就治好了他们。</a:t>
            </a:r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2503</Words>
  <Application>WPS 演示</Application>
  <PresentationFormat>全屏显示(4:3)</PresentationFormat>
  <Paragraphs>178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宋体</vt:lpstr>
      <vt:lpstr>Wingdings</vt:lpstr>
      <vt:lpstr>方正魏碑简体</vt:lpstr>
      <vt:lpstr>创艺简粗黑</vt:lpstr>
      <vt:lpstr>Arial Unicode MS</vt:lpstr>
      <vt:lpstr>Calibri</vt:lpstr>
      <vt:lpstr>微软雅黑</vt:lpstr>
      <vt:lpstr>黑体</vt:lpstr>
      <vt:lpstr>Office 主题</vt:lpstr>
      <vt:lpstr>默认设计模板</vt:lpstr>
      <vt:lpstr>1_默认设计模板</vt:lpstr>
      <vt:lpstr>莫失良机——与主同工</vt:lpstr>
      <vt:lpstr>PowerPoint 演示文稿</vt:lpstr>
      <vt:lpstr>PowerPoint 演示文稿</vt:lpstr>
      <vt:lpstr>兄弟拉撒路死了</vt:lpstr>
      <vt:lpstr>莫失良机——与主同工</vt:lpstr>
      <vt:lpstr>一、人间苦难——病了死了</vt:lpstr>
      <vt:lpstr>一、人间苦难——病了死了</vt:lpstr>
      <vt:lpstr>一、人间苦难——病了死了</vt:lpstr>
      <vt:lpstr>一、人间苦难——病了死了</vt:lpstr>
      <vt:lpstr>一、人间苦难——病了死了</vt:lpstr>
      <vt:lpstr>一、人间苦难——病了死了</vt:lpstr>
      <vt:lpstr>二、主给机会——仍住两天 </vt:lpstr>
      <vt:lpstr>二、主给机会——仍住两天 </vt:lpstr>
      <vt:lpstr>二、主给机会——仍住两天 </vt:lpstr>
      <vt:lpstr>使徒们传福音的版图</vt:lpstr>
      <vt:lpstr>意大利米兰大教堂是欧洲中世纪最大的教堂，可供4万人举行宗教活动。它始建于公元1386年，到公元1485年才完成。</vt:lpstr>
      <vt:lpstr>巴黎圣母院大教堂是一座位于法国巴黎市中心、始建于1163年，整座教堂在1345年全部建成，历时180多年。</vt:lpstr>
      <vt:lpstr> 德国科隆主教座堂它从13世纪中起建，工程时断时续，至1880年才完工，耗时超过600年，</vt:lpstr>
      <vt:lpstr> 德国科隆主教座堂它从13世纪中起建，工程时断时续，至1880年才完工，耗时超过600年，</vt:lpstr>
      <vt:lpstr>福音事工正在东移</vt:lpstr>
      <vt:lpstr>二、主给机会——仍住两天 </vt:lpstr>
      <vt:lpstr>二、主给机会——仍住两天 </vt:lpstr>
      <vt:lpstr>二、主给机会——仍住两天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今年叔叔68岁阿姨66岁，阿姨读书只读到3年级，他们夫妻最开始带着1岁的孙子一起出去。</vt:lpstr>
      <vt:lpstr>PowerPoint 演示文稿</vt:lpstr>
      <vt:lpstr>PowerPoint 演示文稿</vt:lpstr>
      <vt:lpstr>三、听主差遣——石头挪开</vt:lpstr>
      <vt:lpstr>三、听主差遣——石头挪开</vt:lpstr>
      <vt:lpstr>三、听主差遣——石头挪开</vt:lpstr>
      <vt:lpstr>三、听主差遣——石头挪开</vt:lpstr>
      <vt:lpstr>三、听主差遣——石头挪开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欢迎来参加主日崇拜</dc:title>
  <dc:creator>asus</dc:creator>
  <cp:lastModifiedBy>Jianzhong</cp:lastModifiedBy>
  <cp:revision>222</cp:revision>
  <dcterms:created xsi:type="dcterms:W3CDTF">2009-02-19T04:34:00Z</dcterms:created>
  <dcterms:modified xsi:type="dcterms:W3CDTF">2017-09-24T12:22:49Z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